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8"/>
  </p:notesMasterIdLst>
  <p:handoutMasterIdLst>
    <p:handoutMasterId r:id="rId9"/>
  </p:handoutMasterIdLst>
  <p:sldIdLst>
    <p:sldId id="265" r:id="rId2"/>
    <p:sldId id="324" r:id="rId3"/>
    <p:sldId id="325" r:id="rId4"/>
    <p:sldId id="322" r:id="rId5"/>
    <p:sldId id="284" r:id="rId6"/>
    <p:sldId id="263" r:id="rId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72" autoAdjust="0"/>
  </p:normalViewPr>
  <p:slideViewPr>
    <p:cSldViewPr snapToGrid="0" snapToObjects="1" showGuides="1">
      <p:cViewPr varScale="1">
        <p:scale>
          <a:sx n="111" d="100"/>
          <a:sy n="111" d="100"/>
        </p:scale>
        <p:origin x="672" y="77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8/10/relationships/authors" Target="authors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culture.ru/institutes/10103/istoriko-khudozhestvennyi-i-literaturnyi-muzei-zapovednik-abramcevo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2442525"/>
            <a:ext cx="6400800" cy="704850"/>
          </a:xfrm>
        </p:spPr>
        <p:txBody>
          <a:bodyPr>
            <a:noAutofit/>
          </a:bodyPr>
          <a:lstStyle/>
          <a:p>
            <a:pPr algn="ctr"/>
            <a:r>
              <a:rPr lang="ru-RU" sz="4400" dirty="0">
                <a:solidFill>
                  <a:schemeClr val="bg1"/>
                </a:solidFill>
              </a:rPr>
              <a:t>Савва Мамонтов</a:t>
            </a:r>
            <a:br>
              <a:rPr lang="ru-RU" sz="4400" dirty="0">
                <a:solidFill>
                  <a:schemeClr val="bg1"/>
                </a:solidFill>
              </a:rPr>
            </a:br>
            <a:r>
              <a:rPr lang="ru-RU" sz="4400" dirty="0">
                <a:solidFill>
                  <a:schemeClr val="bg1"/>
                </a:solidFill>
              </a:rPr>
              <a:t>1841-1918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91626" y="1233715"/>
            <a:ext cx="7170057" cy="3410856"/>
          </a:xfrm>
        </p:spPr>
        <p:txBody>
          <a:bodyPr/>
          <a:lstStyle/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Савва Мамонтов – известный предприниматель, меценат.</a:t>
            </a:r>
          </a:p>
        </p:txBody>
      </p:sp>
      <p:pic>
        <p:nvPicPr>
          <p:cNvPr id="1026" name="Picture 2" descr="Савва Мамонтов">
            <a:extLst>
              <a:ext uri="{FF2B5EF4-FFF2-40B4-BE49-F238E27FC236}">
                <a16:creationId xmlns:a16="http://schemas.microsoft.com/office/drawing/2014/main" id="{F3F6CB74-712A-D42D-CD0E-CACB7DAFC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83" y="110002"/>
            <a:ext cx="2805077" cy="280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D58A083-23EB-F337-10D3-51D4EB9F6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168" y="110002"/>
            <a:ext cx="2170472" cy="280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654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7E95D14C-0749-B366-DF60-831456AD6E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В 1875-м он стал инициатором проекта строительства Донецкой железной дороги.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9C819010-4F73-044C-7E23-70B2DD474F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C8ED301-7C21-C204-320A-CDD253F85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32533"/>
            <a:ext cx="4393745" cy="326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376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2A005B5-E37E-D5F7-C74B-2628D4CDB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07358EA-8600-ADBA-52DF-6AC12A92CA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55172" y="2822724"/>
            <a:ext cx="3635830" cy="1573671"/>
          </a:xfrm>
        </p:spPr>
        <p:txBody>
          <a:bodyPr>
            <a:normAutofit/>
          </a:bodyPr>
          <a:lstStyle/>
          <a:p>
            <a:pPr algn="l"/>
            <a:r>
              <a:rPr lang="ru-RU" b="0" i="0" dirty="0">
                <a:solidFill>
                  <a:srgbClr val="3C3C3C"/>
                </a:solidFill>
                <a:effectLst/>
                <a:latin typeface="Noto Serif" panose="020F0502020204030204" pitchFamily="18" charset="0"/>
              </a:rPr>
              <a:t>В 1863 году он поехал поправить здоровье в Милан, увлекся итальянской оперой и занялся </a:t>
            </a:r>
            <a:r>
              <a:rPr lang="ru-RU" dirty="0">
                <a:solidFill>
                  <a:srgbClr val="3C3C3C"/>
                </a:solidFill>
                <a:latin typeface="Noto Serif" panose="020F0502020204030204" pitchFamily="18" charset="0"/>
              </a:rPr>
              <a:t>пением. А когда женился и купил имение </a:t>
            </a:r>
            <a:r>
              <a:rPr lang="ru-RU" dirty="0">
                <a:solidFill>
                  <a:srgbClr val="3C3C3C"/>
                </a:solidFill>
                <a:latin typeface="Noto Serif" panose="020F0502020204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﻿</a:t>
            </a:r>
            <a:r>
              <a:rPr lang="ru-RU" dirty="0">
                <a:solidFill>
                  <a:srgbClr val="3C3C3C"/>
                </a:solidFill>
                <a:latin typeface="Noto Serif" panose="020F0502020204030204" pitchFamily="18" charset="0"/>
              </a:rPr>
              <a:t>Абрамцево, где не только собрал вокруг себя многих начинающих </a:t>
            </a:r>
            <a:r>
              <a:rPr lang="ru-RU" b="0" i="0" dirty="0">
                <a:solidFill>
                  <a:srgbClr val="3C3C3C"/>
                </a:solidFill>
                <a:effectLst/>
                <a:latin typeface="Noto Serif" panose="020F0502020204030204" pitchFamily="18" charset="0"/>
              </a:rPr>
              <a:t>художников, но и начал ставить вместе с ними любительские спектакли.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0654277-DCD3-63E6-367C-4347255C9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98" y="1042461"/>
            <a:ext cx="3353182" cy="251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40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15449" y="1101940"/>
            <a:ext cx="3317278" cy="3447143"/>
          </a:xfrm>
        </p:spPr>
        <p:txBody>
          <a:bodyPr>
            <a:normAutofit/>
          </a:bodyPr>
          <a:lstStyle/>
          <a:p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Также меценат интересовался архитектурой. Он даже хотел взять в аре</a:t>
            </a:r>
            <a:r>
              <a:rPr lang="ru-RU" sz="1600" dirty="0">
                <a:solidFill>
                  <a:srgbClr val="2C2D2E"/>
                </a:solidFill>
                <a:latin typeface="Golos Text" panose="020B0503020202020204"/>
              </a:rPr>
              <a:t>нду квартал в Петербурге, но он разорился и проект не был завершен. Однако за его средства была построена  гостиница «Метрополь»</a:t>
            </a:r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24B7907-D154-25A6-8A0C-5B20BAD6D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72" y="570077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535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45834-34CB-F6E2-51BC-F26A92C144A1}"/>
              </a:ext>
            </a:extLst>
          </p:cNvPr>
          <p:cNvSpPr txBox="1"/>
          <p:nvPr/>
        </p:nvSpPr>
        <p:spPr>
          <a:xfrm>
            <a:off x="6441349" y="4468762"/>
            <a:ext cx="2353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Охрименко Анастасия</a:t>
            </a: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5402</TotalTime>
  <Words>109</Words>
  <Application>Microsoft Office PowerPoint</Application>
  <PresentationFormat>Экран (16:9)</PresentationFormat>
  <Paragraphs>15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3" baseType="lpstr">
      <vt:lpstr>ALS Gorizont Bold Expanded</vt:lpstr>
      <vt:lpstr>Arial</vt:lpstr>
      <vt:lpstr>Calibri</vt:lpstr>
      <vt:lpstr>Golos Text</vt:lpstr>
      <vt:lpstr>Golos Text DemiBold</vt:lpstr>
      <vt:lpstr>Noto Serif</vt:lpstr>
      <vt:lpstr>Тема1</vt:lpstr>
      <vt:lpstr>Савва Мамонтов 1841-1918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Пользователь</cp:lastModifiedBy>
  <cp:revision>104</cp:revision>
  <dcterms:created xsi:type="dcterms:W3CDTF">2014-06-27T12:30:22Z</dcterms:created>
  <dcterms:modified xsi:type="dcterms:W3CDTF">2024-03-28T20:46:35Z</dcterms:modified>
</cp:coreProperties>
</file>